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939C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3C283-876D-4F71-889D-E8152CCDF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802368-F7B0-4261-82FE-9D1EFE039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567ABA-3BB9-4421-AA04-30920441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AFB11A-C49D-4BB1-BCCF-4DF712806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0F6E5A-C6F7-40E8-90C1-33DB92F0D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77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27B2C1-1D38-401F-846A-3BE8A9C74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C2059C-D906-4EB8-A05A-9C8646CEA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5DFA06-B0C7-4553-AABC-08BD48539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6DEC0C-9B05-4CA8-BADF-5A374E2CA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D9B92-1D97-4E5D-9D53-2132B2F11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2655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2DF14B-81C0-41AE-9614-1F34583B87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234263-8E80-4F61-9D65-FAEAA7203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BD837-576B-4131-85F5-11FE42EF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CC1634-DF2F-4672-8051-BFEB1D338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4EE195-E555-47B3-903F-0C6C7ECA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95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832E1C-334C-4DDD-A8BE-E6B427D90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F8C6DB-31AE-4096-8E79-D0A82FBA9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DB469A-07BE-4517-A95B-586FD3C8E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080323E-2C53-4C75-9353-76DFB1432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973D35-DF7F-4503-AA81-33D7268CA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3343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76A00-8368-49AB-B072-855E68845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6A4802-D058-4A3E-8360-ACA09E53A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053EB5-1BDE-4BE0-AB75-965FD198A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0005BA-85D8-48E8-AB47-F56EE1956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478CFB-06B6-4382-B953-9047D0F68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3219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B96361-7620-4704-BCEB-A8151E45E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478C13-A4E7-4A5D-BD21-84FD4F5E76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A375CC2-657B-4EFD-B2B7-5FC312497A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03E1B6-A559-4755-A80A-F1FF778C0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D0066D-BA1F-49FA-8225-3CEDC8BBB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A07F74-87AE-483E-A778-E5FBE33DC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98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A8D80-B0A5-4015-BB3A-225C18B49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03932B-7D8C-4513-AB73-D02EB1C7C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A020A0-0D1C-4FEF-B8DA-A4566AA1A0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2E8186-03CF-4624-87FE-8FF3F1A03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53C4461-7973-4D17-9D31-00F84C26A3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E87156A-5362-417D-90ED-2868974E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65914E7-04CE-47A7-8F00-8BC0D4370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9652542-7EB7-4DD4-A70B-771C2FB4C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952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2865B-1145-44CC-AC63-D751F8CBA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6C3B961-B1AA-4C97-BB6D-F77261FA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5A61B7-AE60-44B7-96E7-57098F899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3BC822-A0CF-46F4-B418-4CF17EE7D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417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0726732-B8E9-492C-8745-8198945DF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ABBBB5A-80AE-454C-9320-FCDB36D87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152CA-3CAC-4BFA-BDE7-0AFBD957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519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4B4253-F112-42E6-B9E8-54A38C85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26F748-60A6-4B91-9401-E10AE3325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A6BBCDE-8C12-46BA-8A89-A231664D5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31F8675-FCED-4666-B0D2-731D48071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012FD0-ADCC-4009-9587-BE0535B6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915991-122C-4D42-A1DA-2FAC81707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068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795AE9-DDC0-4D31-A4AD-4749CCF26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E1501C-0196-4097-82CF-5AA48F8E82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24EFC42-AAC9-469F-AB07-AE4415844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0306AB-1312-495B-A11D-9C39DA2BB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85E11B6-DFBB-4284-B535-97841F4EF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B23AEB-3DD9-481C-A850-38286BD48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614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6975F15-3DF8-4ECF-88E7-EF752C9A1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6F4235-55CD-403B-9B9F-0596446DF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B9F83C-046A-426D-A2A2-387CCDF562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58090-A5E3-4148-B57D-89040E527769}" type="datetimeFigureOut">
              <a:rPr lang="zh-CN" altLang="en-US" smtClean="0"/>
              <a:t>2021/11/4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A1A4D1-9C84-417B-A9BD-F179F0F9EB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923FF5-1576-4C57-BDB0-9F0F8D5C2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3D9E2-7F4A-408C-BE90-99C2E995D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818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DD443BD5-13D2-4021-AB49-1CFE1B0FC05F}"/>
              </a:ext>
            </a:extLst>
          </p:cNvPr>
          <p:cNvSpPr/>
          <p:nvPr/>
        </p:nvSpPr>
        <p:spPr>
          <a:xfrm>
            <a:off x="8260467" y="1456443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51C80BC-2B74-409D-B1AD-8D18204BB11F}"/>
              </a:ext>
            </a:extLst>
          </p:cNvPr>
          <p:cNvSpPr/>
          <p:nvPr/>
        </p:nvSpPr>
        <p:spPr>
          <a:xfrm>
            <a:off x="9170046" y="3093500"/>
            <a:ext cx="2478693" cy="24786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C31CFA6-7AB8-490A-9CCF-5F486F1E713D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639376" y="1874502"/>
            <a:ext cx="7199790" cy="1355023"/>
          </a:xfrm>
        </p:spPr>
        <p:txBody>
          <a:bodyPr>
            <a:noAutofit/>
          </a:bodyPr>
          <a:lstStyle/>
          <a:p>
            <a:r>
              <a:rPr lang="en-US" altLang="zh-CN" sz="9600" dirty="0" err="1">
                <a:solidFill>
                  <a:schemeClr val="accent1">
                    <a:lumMod val="50000"/>
                  </a:schemeClr>
                </a:solidFill>
                <a:latin typeface="Arial Black" panose="020B0A04020102020204" pitchFamily="34" charset="0"/>
                <a:ea typeface="方正细谭黑简体" panose="02000000000000000000"/>
              </a:rPr>
              <a:t>PowerPBS</a:t>
            </a:r>
            <a:endParaRPr lang="zh-CN" altLang="en-US" sz="9600" dirty="0">
              <a:solidFill>
                <a:schemeClr val="accent1">
                  <a:lumMod val="50000"/>
                </a:schemeClr>
              </a:solidFill>
              <a:latin typeface="Arial Black" panose="020B0A04020102020204" pitchFamily="34" charset="0"/>
              <a:ea typeface="方正细谭黑简体" panose="0200000000000000000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4B67DE3-15D1-4BB5-AB53-6C8871021E45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7253056" y="3014105"/>
            <a:ext cx="3934984" cy="662248"/>
          </a:xfrm>
        </p:spPr>
        <p:txBody>
          <a:bodyPr>
            <a:normAutofit fontScale="85000" lnSpcReduction="10000"/>
          </a:bodyPr>
          <a:lstStyle/>
          <a:p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高清角色渲染框架效果图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735929-53B8-4664-A1C9-1CF88E4423D1}"/>
              </a:ext>
            </a:extLst>
          </p:cNvPr>
          <p:cNvSpPr/>
          <p:nvPr/>
        </p:nvSpPr>
        <p:spPr>
          <a:xfrm>
            <a:off x="7842407" y="224813"/>
            <a:ext cx="418059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8A0C413-7E34-4068-9C22-C9D471813823}"/>
              </a:ext>
            </a:extLst>
          </p:cNvPr>
          <p:cNvSpPr/>
          <p:nvPr/>
        </p:nvSpPr>
        <p:spPr>
          <a:xfrm>
            <a:off x="6175499" y="3991010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0413903-1CEF-4917-8FA5-048F1F09DE4A}"/>
              </a:ext>
            </a:extLst>
          </p:cNvPr>
          <p:cNvCxnSpPr>
            <a:cxnSpLocks/>
          </p:cNvCxnSpPr>
          <p:nvPr/>
        </p:nvCxnSpPr>
        <p:spPr>
          <a:xfrm>
            <a:off x="1482571" y="2982897"/>
            <a:ext cx="91262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319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1C624A-082E-4A17-8870-78D72EB0D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769" y="0"/>
            <a:ext cx="8616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00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1AC7D9B-3686-4EBF-A112-9B7EDD69F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734215" cy="615625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1343D85-ADDC-43E8-B36B-FCDC9162F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262" y="0"/>
            <a:ext cx="5539151" cy="644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56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708ABC0-BD4C-45FD-A7E5-236CC9AD7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0516"/>
            <a:ext cx="12192000" cy="629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7211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73175BD-32BE-4719-90AE-4D051A54C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757"/>
            <a:ext cx="12192000" cy="632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858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0EBE5F3-E298-441A-A7C0-9AD113815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9718"/>
            <a:ext cx="12192000" cy="633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23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DD09187-E4E0-429C-8E61-11058C505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07" y="0"/>
            <a:ext cx="10345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52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BD7BD80-5264-4357-BB7F-5D7F21CBE7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61" y="0"/>
            <a:ext cx="10631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109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DD443BD5-13D2-4021-AB49-1CFE1B0FC05F}"/>
              </a:ext>
            </a:extLst>
          </p:cNvPr>
          <p:cNvSpPr/>
          <p:nvPr/>
        </p:nvSpPr>
        <p:spPr>
          <a:xfrm>
            <a:off x="8260467" y="1456443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51C80BC-2B74-409D-B1AD-8D18204BB11F}"/>
              </a:ext>
            </a:extLst>
          </p:cNvPr>
          <p:cNvSpPr/>
          <p:nvPr/>
        </p:nvSpPr>
        <p:spPr>
          <a:xfrm>
            <a:off x="9170046" y="3093500"/>
            <a:ext cx="2478693" cy="24786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735929-53B8-4664-A1C9-1CF88E4423D1}"/>
              </a:ext>
            </a:extLst>
          </p:cNvPr>
          <p:cNvSpPr/>
          <p:nvPr/>
        </p:nvSpPr>
        <p:spPr>
          <a:xfrm>
            <a:off x="7842407" y="224813"/>
            <a:ext cx="418059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8A0C413-7E34-4068-9C22-C9D471813823}"/>
              </a:ext>
            </a:extLst>
          </p:cNvPr>
          <p:cNvSpPr/>
          <p:nvPr/>
        </p:nvSpPr>
        <p:spPr>
          <a:xfrm>
            <a:off x="6175499" y="3991010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F847EE-4F26-4FC4-9D11-029137ADA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966" y="0"/>
            <a:ext cx="5352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86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DD443BD5-13D2-4021-AB49-1CFE1B0FC05F}"/>
              </a:ext>
            </a:extLst>
          </p:cNvPr>
          <p:cNvSpPr/>
          <p:nvPr/>
        </p:nvSpPr>
        <p:spPr>
          <a:xfrm>
            <a:off x="8260467" y="1456443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451C80BC-2B74-409D-B1AD-8D18204BB11F}"/>
              </a:ext>
            </a:extLst>
          </p:cNvPr>
          <p:cNvSpPr/>
          <p:nvPr/>
        </p:nvSpPr>
        <p:spPr>
          <a:xfrm>
            <a:off x="9170046" y="3093500"/>
            <a:ext cx="2478693" cy="24786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735929-53B8-4664-A1C9-1CF88E4423D1}"/>
              </a:ext>
            </a:extLst>
          </p:cNvPr>
          <p:cNvSpPr/>
          <p:nvPr/>
        </p:nvSpPr>
        <p:spPr>
          <a:xfrm>
            <a:off x="7842407" y="224813"/>
            <a:ext cx="418059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8A0C413-7E34-4068-9C22-C9D471813823}"/>
              </a:ext>
            </a:extLst>
          </p:cNvPr>
          <p:cNvSpPr/>
          <p:nvPr/>
        </p:nvSpPr>
        <p:spPr>
          <a:xfrm>
            <a:off x="6175499" y="3991010"/>
            <a:ext cx="494910" cy="4180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16739A-CF67-4B0A-8107-23E13ACD7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010" y="224813"/>
            <a:ext cx="8497486" cy="6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166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81F3BB4-420A-44CA-88FA-7A9028D14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43" y="0"/>
            <a:ext cx="10083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6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75C0101-95FE-4F7F-B608-9C26BB6DF4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343" y="0"/>
            <a:ext cx="10031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27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47BC923-4394-45DB-8277-54F58F3BA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597" y="0"/>
            <a:ext cx="9264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3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B18752B-774E-4361-9DED-E60B6F90B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864" y="0"/>
            <a:ext cx="78182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9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0ABDD0-D737-40A8-BAA7-CC391B88D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063" y="0"/>
            <a:ext cx="98958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75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B60542A-6A35-4760-B382-3B9205610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008" y="0"/>
            <a:ext cx="10483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69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8</Words>
  <Application>Microsoft Office PowerPoint</Application>
  <PresentationFormat>宽屏</PresentationFormat>
  <Paragraphs>2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方正细谭黑简体</vt:lpstr>
      <vt:lpstr>Arial</vt:lpstr>
      <vt:lpstr>Arial Black</vt:lpstr>
      <vt:lpstr>Office 主题​​</vt:lpstr>
      <vt:lpstr>PowerPBS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标准pbr渲染</dc:title>
  <dc:creator>Administrator</dc:creator>
  <cp:lastModifiedBy>Administrator</cp:lastModifiedBy>
  <cp:revision>114</cp:revision>
  <dcterms:created xsi:type="dcterms:W3CDTF">2021-11-02T09:57:59Z</dcterms:created>
  <dcterms:modified xsi:type="dcterms:W3CDTF">2021-11-04T11:35:49Z</dcterms:modified>
</cp:coreProperties>
</file>

<file path=docProps/thumbnail.jpeg>
</file>